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43891200" cy="32918400"/>
  <p:notesSz cx="6858000" cy="9144000"/>
  <p:defaultTextStyle>
    <a:defPPr>
      <a:defRPr lang="en-US"/>
    </a:defPPr>
    <a:lvl1pPr marL="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1pPr>
    <a:lvl2pPr marL="219456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2pPr>
    <a:lvl3pPr marL="438912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3pPr>
    <a:lvl4pPr marL="658368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4pPr>
    <a:lvl5pPr marL="877824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5pPr>
    <a:lvl6pPr marL="1097280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6pPr>
    <a:lvl7pPr marL="1316736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7pPr>
    <a:lvl8pPr marL="1536192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8pPr>
    <a:lvl9pPr marL="1755648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4EBE15"/>
    <a:srgbClr val="5AD918"/>
    <a:srgbClr val="2FD912"/>
    <a:srgbClr val="E7FFCE"/>
    <a:srgbClr val="CEFF9D"/>
    <a:srgbClr val="ABFF56"/>
    <a:srgbClr val="D4BA01"/>
    <a:srgbClr val="DAC11E"/>
    <a:srgbClr val="DEFFCF"/>
    <a:srgbClr val="A1C9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/>
    <p:restoredTop sz="94660"/>
  </p:normalViewPr>
  <p:slideViewPr>
    <p:cSldViewPr snapToGrid="0" snapToObjects="1">
      <p:cViewPr>
        <p:scale>
          <a:sx n="20" d="100"/>
          <a:sy n="20" d="100"/>
        </p:scale>
        <p:origin x="-810" y="-270"/>
      </p:cViewPr>
      <p:guideLst>
        <p:guide orient="horz" pos="10368"/>
        <p:guide pos="1382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B1F554-8471-F74E-95A3-3E7FC8AE6388}" type="datetimeFigureOut">
              <a:rPr lang="en-US" smtClean="0"/>
              <a:pPr/>
              <a:t>3/10/2014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5E2536-F949-A046-9408-77F5280C62D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910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solidFill>
                  <a:schemeClr val="bg1"/>
                </a:solidFill>
                <a:latin typeface="Arial"/>
                <a:cs typeface="Arial"/>
              </a:rPr>
              <a:t>feel free to change background colors &amp; text boxes</a:t>
            </a:r>
            <a:r>
              <a:rPr lang="en-US" sz="1200" baseline="0" dirty="0" smtClean="0">
                <a:solidFill>
                  <a:schemeClr val="bg1"/>
                </a:solidFill>
                <a:latin typeface="Arial"/>
                <a:cs typeface="Arial"/>
              </a:rPr>
              <a:t> and </a:t>
            </a:r>
            <a:r>
              <a:rPr lang="en-US" sz="1200" baseline="0" smtClean="0">
                <a:solidFill>
                  <a:schemeClr val="bg1"/>
                </a:solidFill>
                <a:latin typeface="Arial"/>
                <a:cs typeface="Arial"/>
              </a:rPr>
              <a:t>use sections </a:t>
            </a:r>
            <a:r>
              <a:rPr lang="en-US" sz="1200" baseline="0" dirty="0" smtClean="0">
                <a:solidFill>
                  <a:schemeClr val="bg1"/>
                </a:solidFill>
                <a:latin typeface="Arial"/>
                <a:cs typeface="Arial"/>
              </a:rPr>
              <a:t>for </a:t>
            </a:r>
            <a:r>
              <a:rPr lang="en-US" sz="1200" baseline="0" smtClean="0">
                <a:solidFill>
                  <a:schemeClr val="bg1"/>
                </a:solidFill>
                <a:latin typeface="Arial"/>
                <a:cs typeface="Arial"/>
              </a:rPr>
              <a:t>difference purposes!</a:t>
            </a:r>
            <a:endParaRPr lang="en-US" sz="1200" smtClean="0">
              <a:solidFill>
                <a:schemeClr val="bg1"/>
              </a:solidFill>
              <a:latin typeface="Arial"/>
              <a:cs typeface="Arial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5E2536-F949-A046-9408-77F5280C62D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1840" y="10226042"/>
            <a:ext cx="37307520" cy="705612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3680" y="18653760"/>
            <a:ext cx="30723840" cy="84124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94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3891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5836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778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972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3167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53619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556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C9624-8537-344B-A181-774C3CF89A66}" type="datetimeFigureOut">
              <a:rPr lang="en-US" smtClean="0"/>
              <a:pPr/>
              <a:t>3/10/2014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12122-570C-394B-A3C0-8A0DA37D73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C9624-8537-344B-A181-774C3CF89A66}" type="datetimeFigureOut">
              <a:rPr lang="en-US" smtClean="0"/>
              <a:pPr/>
              <a:t>3/10/2014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12122-570C-394B-A3C0-8A0DA37D73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2742905" y="6324600"/>
            <a:ext cx="47404018" cy="1348206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0843" y="6324600"/>
            <a:ext cx="141480542" cy="1348206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C9624-8537-344B-A181-774C3CF89A66}" type="datetimeFigureOut">
              <a:rPr lang="en-US" smtClean="0"/>
              <a:pPr/>
              <a:t>3/10/2014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12122-570C-394B-A3C0-8A0DA37D73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C9624-8537-344B-A181-774C3CF89A66}" type="datetimeFigureOut">
              <a:rPr lang="en-US" smtClean="0"/>
              <a:pPr/>
              <a:t>3/10/2014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12122-570C-394B-A3C0-8A0DA37D73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7102" y="21153122"/>
            <a:ext cx="37307520" cy="6537960"/>
          </a:xfrm>
        </p:spPr>
        <p:txBody>
          <a:bodyPr anchor="t"/>
          <a:lstStyle>
            <a:lvl1pPr algn="l">
              <a:defRPr sz="192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67102" y="13952225"/>
            <a:ext cx="37307520" cy="7200898"/>
          </a:xfrm>
        </p:spPr>
        <p:txBody>
          <a:bodyPr anchor="b"/>
          <a:lstStyle>
            <a:lvl1pPr marL="0" indent="0">
              <a:buNone/>
              <a:defRPr sz="9600">
                <a:solidFill>
                  <a:schemeClr val="tx1">
                    <a:tint val="75000"/>
                  </a:schemeClr>
                </a:solidFill>
              </a:defRPr>
            </a:lvl1pPr>
            <a:lvl2pPr marL="2194560" indent="0">
              <a:buNone/>
              <a:defRPr sz="8600">
                <a:solidFill>
                  <a:schemeClr val="tx1">
                    <a:tint val="75000"/>
                  </a:schemeClr>
                </a:solidFill>
              </a:defRPr>
            </a:lvl2pPr>
            <a:lvl3pPr marL="4389120" indent="0">
              <a:buNone/>
              <a:defRPr sz="7700">
                <a:solidFill>
                  <a:schemeClr val="tx1">
                    <a:tint val="75000"/>
                  </a:schemeClr>
                </a:solidFill>
              </a:defRPr>
            </a:lvl3pPr>
            <a:lvl4pPr marL="658368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4pPr>
            <a:lvl5pPr marL="877824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5pPr>
            <a:lvl6pPr marL="1097280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6pPr>
            <a:lvl7pPr marL="1316736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7pPr>
            <a:lvl8pPr marL="1536192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8pPr>
            <a:lvl9pPr marL="1755648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C9624-8537-344B-A181-774C3CF89A66}" type="datetimeFigureOut">
              <a:rPr lang="en-US" smtClean="0"/>
              <a:pPr/>
              <a:t>3/10/2014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12122-570C-394B-A3C0-8A0DA37D73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530842" y="36865560"/>
            <a:ext cx="94442280" cy="104279702"/>
          </a:xfrm>
        </p:spPr>
        <p:txBody>
          <a:bodyPr/>
          <a:lstStyle>
            <a:lvl1pPr>
              <a:defRPr sz="13400"/>
            </a:lvl1pPr>
            <a:lvl2pPr>
              <a:defRPr sz="11500"/>
            </a:lvl2pPr>
            <a:lvl3pPr>
              <a:defRPr sz="9600"/>
            </a:lvl3pPr>
            <a:lvl4pPr>
              <a:defRPr sz="8600"/>
            </a:lvl4pPr>
            <a:lvl5pPr>
              <a:defRPr sz="8600"/>
            </a:lvl5pPr>
            <a:lvl6pPr>
              <a:defRPr sz="8600"/>
            </a:lvl6pPr>
            <a:lvl7pPr>
              <a:defRPr sz="8600"/>
            </a:lvl7pPr>
            <a:lvl8pPr>
              <a:defRPr sz="8600"/>
            </a:lvl8pPr>
            <a:lvl9pPr>
              <a:defRPr sz="8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5704642" y="36865560"/>
            <a:ext cx="94442280" cy="104279702"/>
          </a:xfrm>
        </p:spPr>
        <p:txBody>
          <a:bodyPr/>
          <a:lstStyle>
            <a:lvl1pPr>
              <a:defRPr sz="13400"/>
            </a:lvl1pPr>
            <a:lvl2pPr>
              <a:defRPr sz="11500"/>
            </a:lvl2pPr>
            <a:lvl3pPr>
              <a:defRPr sz="9600"/>
            </a:lvl3pPr>
            <a:lvl4pPr>
              <a:defRPr sz="8600"/>
            </a:lvl4pPr>
            <a:lvl5pPr>
              <a:defRPr sz="8600"/>
            </a:lvl5pPr>
            <a:lvl6pPr>
              <a:defRPr sz="8600"/>
            </a:lvl6pPr>
            <a:lvl7pPr>
              <a:defRPr sz="8600"/>
            </a:lvl7pPr>
            <a:lvl8pPr>
              <a:defRPr sz="8600"/>
            </a:lvl8pPr>
            <a:lvl9pPr>
              <a:defRPr sz="8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C9624-8537-344B-A181-774C3CF89A66}" type="datetimeFigureOut">
              <a:rPr lang="en-US" smtClean="0"/>
              <a:pPr/>
              <a:t>3/10/2014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12122-570C-394B-A3C0-8A0DA37D73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0" y="1318262"/>
            <a:ext cx="39502080" cy="54864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0" y="7368542"/>
            <a:ext cx="19392902" cy="3070858"/>
          </a:xfrm>
        </p:spPr>
        <p:txBody>
          <a:bodyPr anchor="b"/>
          <a:lstStyle>
            <a:lvl1pPr marL="0" indent="0">
              <a:buNone/>
              <a:defRPr sz="1150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00" b="1"/>
            </a:lvl3pPr>
            <a:lvl4pPr marL="6583680" indent="0">
              <a:buNone/>
              <a:defRPr sz="7700" b="1"/>
            </a:lvl4pPr>
            <a:lvl5pPr marL="8778240" indent="0">
              <a:buNone/>
              <a:defRPr sz="7700" b="1"/>
            </a:lvl5pPr>
            <a:lvl6pPr marL="10972800" indent="0">
              <a:buNone/>
              <a:defRPr sz="7700" b="1"/>
            </a:lvl6pPr>
            <a:lvl7pPr marL="13167360" indent="0">
              <a:buNone/>
              <a:defRPr sz="7700" b="1"/>
            </a:lvl7pPr>
            <a:lvl8pPr marL="15361920" indent="0">
              <a:buNone/>
              <a:defRPr sz="7700" b="1"/>
            </a:lvl8pPr>
            <a:lvl9pPr marL="17556480" indent="0">
              <a:buNone/>
              <a:defRPr sz="7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94560" y="10439400"/>
            <a:ext cx="19392902" cy="18966182"/>
          </a:xfrm>
        </p:spPr>
        <p:txBody>
          <a:bodyPr/>
          <a:lstStyle>
            <a:lvl1pPr>
              <a:defRPr sz="11500"/>
            </a:lvl1pPr>
            <a:lvl2pPr>
              <a:defRPr sz="9600"/>
            </a:lvl2pPr>
            <a:lvl3pPr>
              <a:defRPr sz="8600"/>
            </a:lvl3pPr>
            <a:lvl4pPr>
              <a:defRPr sz="7700"/>
            </a:lvl4pPr>
            <a:lvl5pPr>
              <a:defRPr sz="7700"/>
            </a:lvl5pPr>
            <a:lvl6pPr>
              <a:defRPr sz="7700"/>
            </a:lvl6pPr>
            <a:lvl7pPr>
              <a:defRPr sz="7700"/>
            </a:lvl7pPr>
            <a:lvl8pPr>
              <a:defRPr sz="7700"/>
            </a:lvl8pPr>
            <a:lvl9pPr>
              <a:defRPr sz="7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96122" y="7368542"/>
            <a:ext cx="19400520" cy="3070858"/>
          </a:xfrm>
        </p:spPr>
        <p:txBody>
          <a:bodyPr anchor="b"/>
          <a:lstStyle>
            <a:lvl1pPr marL="0" indent="0">
              <a:buNone/>
              <a:defRPr sz="1150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00" b="1"/>
            </a:lvl3pPr>
            <a:lvl4pPr marL="6583680" indent="0">
              <a:buNone/>
              <a:defRPr sz="7700" b="1"/>
            </a:lvl4pPr>
            <a:lvl5pPr marL="8778240" indent="0">
              <a:buNone/>
              <a:defRPr sz="7700" b="1"/>
            </a:lvl5pPr>
            <a:lvl6pPr marL="10972800" indent="0">
              <a:buNone/>
              <a:defRPr sz="7700" b="1"/>
            </a:lvl6pPr>
            <a:lvl7pPr marL="13167360" indent="0">
              <a:buNone/>
              <a:defRPr sz="7700" b="1"/>
            </a:lvl7pPr>
            <a:lvl8pPr marL="15361920" indent="0">
              <a:buNone/>
              <a:defRPr sz="7700" b="1"/>
            </a:lvl8pPr>
            <a:lvl9pPr marL="17556480" indent="0">
              <a:buNone/>
              <a:defRPr sz="7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96122" y="10439400"/>
            <a:ext cx="19400520" cy="18966182"/>
          </a:xfrm>
        </p:spPr>
        <p:txBody>
          <a:bodyPr/>
          <a:lstStyle>
            <a:lvl1pPr>
              <a:defRPr sz="11500"/>
            </a:lvl1pPr>
            <a:lvl2pPr>
              <a:defRPr sz="9600"/>
            </a:lvl2pPr>
            <a:lvl3pPr>
              <a:defRPr sz="8600"/>
            </a:lvl3pPr>
            <a:lvl4pPr>
              <a:defRPr sz="7700"/>
            </a:lvl4pPr>
            <a:lvl5pPr>
              <a:defRPr sz="7700"/>
            </a:lvl5pPr>
            <a:lvl6pPr>
              <a:defRPr sz="7700"/>
            </a:lvl6pPr>
            <a:lvl7pPr>
              <a:defRPr sz="7700"/>
            </a:lvl7pPr>
            <a:lvl8pPr>
              <a:defRPr sz="7700"/>
            </a:lvl8pPr>
            <a:lvl9pPr>
              <a:defRPr sz="7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C9624-8537-344B-A181-774C3CF89A66}" type="datetimeFigureOut">
              <a:rPr lang="en-US" smtClean="0"/>
              <a:pPr/>
              <a:t>3/10/2014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12122-570C-394B-A3C0-8A0DA37D73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C9624-8537-344B-A181-774C3CF89A66}" type="datetimeFigureOut">
              <a:rPr lang="en-US" smtClean="0"/>
              <a:pPr/>
              <a:t>3/10/2014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12122-570C-394B-A3C0-8A0DA37D73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C9624-8537-344B-A181-774C3CF89A66}" type="datetimeFigureOut">
              <a:rPr lang="en-US" smtClean="0"/>
              <a:pPr/>
              <a:t>3/10/2014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12122-570C-394B-A3C0-8A0DA37D73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3" y="1310640"/>
            <a:ext cx="14439902" cy="5577840"/>
          </a:xfrm>
        </p:spPr>
        <p:txBody>
          <a:bodyPr anchor="b"/>
          <a:lstStyle>
            <a:lvl1pPr algn="l">
              <a:defRPr sz="96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60240" y="1310643"/>
            <a:ext cx="24536400" cy="28094942"/>
          </a:xfrm>
        </p:spPr>
        <p:txBody>
          <a:bodyPr/>
          <a:lstStyle>
            <a:lvl1pPr>
              <a:defRPr sz="15400"/>
            </a:lvl1pPr>
            <a:lvl2pPr>
              <a:defRPr sz="13400"/>
            </a:lvl2pPr>
            <a:lvl3pPr>
              <a:defRPr sz="11500"/>
            </a:lvl3pPr>
            <a:lvl4pPr>
              <a:defRPr sz="9600"/>
            </a:lvl4pPr>
            <a:lvl5pPr>
              <a:defRPr sz="9600"/>
            </a:lvl5pPr>
            <a:lvl6pPr>
              <a:defRPr sz="9600"/>
            </a:lvl6pPr>
            <a:lvl7pPr>
              <a:defRPr sz="9600"/>
            </a:lvl7pPr>
            <a:lvl8pPr>
              <a:defRPr sz="9600"/>
            </a:lvl8pPr>
            <a:lvl9pPr>
              <a:defRPr sz="9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3" y="6888483"/>
            <a:ext cx="14439902" cy="22517102"/>
          </a:xfrm>
        </p:spPr>
        <p:txBody>
          <a:bodyPr/>
          <a:lstStyle>
            <a:lvl1pPr marL="0" indent="0">
              <a:buNone/>
              <a:defRPr sz="6700"/>
            </a:lvl1pPr>
            <a:lvl2pPr marL="2194560" indent="0">
              <a:buNone/>
              <a:defRPr sz="5800"/>
            </a:lvl2pPr>
            <a:lvl3pPr marL="4389120" indent="0">
              <a:buNone/>
              <a:defRPr sz="4800"/>
            </a:lvl3pPr>
            <a:lvl4pPr marL="6583680" indent="0">
              <a:buNone/>
              <a:defRPr sz="4300"/>
            </a:lvl4pPr>
            <a:lvl5pPr marL="8778240" indent="0">
              <a:buNone/>
              <a:defRPr sz="4300"/>
            </a:lvl5pPr>
            <a:lvl6pPr marL="10972800" indent="0">
              <a:buNone/>
              <a:defRPr sz="4300"/>
            </a:lvl6pPr>
            <a:lvl7pPr marL="13167360" indent="0">
              <a:buNone/>
              <a:defRPr sz="4300"/>
            </a:lvl7pPr>
            <a:lvl8pPr marL="15361920" indent="0">
              <a:buNone/>
              <a:defRPr sz="4300"/>
            </a:lvl8pPr>
            <a:lvl9pPr marL="17556480" indent="0">
              <a:buNone/>
              <a:defRPr sz="4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C9624-8537-344B-A181-774C3CF89A66}" type="datetimeFigureOut">
              <a:rPr lang="en-US" smtClean="0"/>
              <a:pPr/>
              <a:t>3/10/2014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12122-570C-394B-A3C0-8A0DA37D73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2982" y="23042880"/>
            <a:ext cx="26334720" cy="2720342"/>
          </a:xfrm>
        </p:spPr>
        <p:txBody>
          <a:bodyPr anchor="b"/>
          <a:lstStyle>
            <a:lvl1pPr algn="l">
              <a:defRPr sz="96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602982" y="2941320"/>
            <a:ext cx="26334720" cy="19751040"/>
          </a:xfrm>
        </p:spPr>
        <p:txBody>
          <a:bodyPr/>
          <a:lstStyle>
            <a:lvl1pPr marL="0" indent="0">
              <a:buNone/>
              <a:defRPr sz="15400"/>
            </a:lvl1pPr>
            <a:lvl2pPr marL="2194560" indent="0">
              <a:buNone/>
              <a:defRPr sz="13400"/>
            </a:lvl2pPr>
            <a:lvl3pPr marL="4389120" indent="0">
              <a:buNone/>
              <a:defRPr sz="11500"/>
            </a:lvl3pPr>
            <a:lvl4pPr marL="6583680" indent="0">
              <a:buNone/>
              <a:defRPr sz="9600"/>
            </a:lvl4pPr>
            <a:lvl5pPr marL="8778240" indent="0">
              <a:buNone/>
              <a:defRPr sz="9600"/>
            </a:lvl5pPr>
            <a:lvl6pPr marL="10972800" indent="0">
              <a:buNone/>
              <a:defRPr sz="9600"/>
            </a:lvl6pPr>
            <a:lvl7pPr marL="13167360" indent="0">
              <a:buNone/>
              <a:defRPr sz="9600"/>
            </a:lvl7pPr>
            <a:lvl8pPr marL="15361920" indent="0">
              <a:buNone/>
              <a:defRPr sz="9600"/>
            </a:lvl8pPr>
            <a:lvl9pPr marL="17556480" indent="0">
              <a:buNone/>
              <a:defRPr sz="96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2982" y="25763222"/>
            <a:ext cx="26334720" cy="3863338"/>
          </a:xfrm>
        </p:spPr>
        <p:txBody>
          <a:bodyPr/>
          <a:lstStyle>
            <a:lvl1pPr marL="0" indent="0">
              <a:buNone/>
              <a:defRPr sz="6700"/>
            </a:lvl1pPr>
            <a:lvl2pPr marL="2194560" indent="0">
              <a:buNone/>
              <a:defRPr sz="5800"/>
            </a:lvl2pPr>
            <a:lvl3pPr marL="4389120" indent="0">
              <a:buNone/>
              <a:defRPr sz="4800"/>
            </a:lvl3pPr>
            <a:lvl4pPr marL="6583680" indent="0">
              <a:buNone/>
              <a:defRPr sz="4300"/>
            </a:lvl4pPr>
            <a:lvl5pPr marL="8778240" indent="0">
              <a:buNone/>
              <a:defRPr sz="4300"/>
            </a:lvl5pPr>
            <a:lvl6pPr marL="10972800" indent="0">
              <a:buNone/>
              <a:defRPr sz="4300"/>
            </a:lvl6pPr>
            <a:lvl7pPr marL="13167360" indent="0">
              <a:buNone/>
              <a:defRPr sz="4300"/>
            </a:lvl7pPr>
            <a:lvl8pPr marL="15361920" indent="0">
              <a:buNone/>
              <a:defRPr sz="4300"/>
            </a:lvl8pPr>
            <a:lvl9pPr marL="17556480" indent="0">
              <a:buNone/>
              <a:defRPr sz="4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C9624-8537-344B-A181-774C3CF89A66}" type="datetimeFigureOut">
              <a:rPr lang="en-US" smtClean="0"/>
              <a:pPr/>
              <a:t>3/10/2014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12122-570C-394B-A3C0-8A0DA37D73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94560" y="1318262"/>
            <a:ext cx="39502080" cy="5486400"/>
          </a:xfrm>
          <a:prstGeom prst="rect">
            <a:avLst/>
          </a:prstGeom>
        </p:spPr>
        <p:txBody>
          <a:bodyPr vert="horz" lIns="438912" tIns="219456" rIns="438912" bIns="219456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0" y="7680963"/>
            <a:ext cx="39502080" cy="21724622"/>
          </a:xfrm>
          <a:prstGeom prst="rect">
            <a:avLst/>
          </a:prstGeom>
        </p:spPr>
        <p:txBody>
          <a:bodyPr vert="horz" lIns="438912" tIns="219456" rIns="438912" bIns="219456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94560" y="30510482"/>
            <a:ext cx="10241280" cy="1752600"/>
          </a:xfrm>
          <a:prstGeom prst="rect">
            <a:avLst/>
          </a:prstGeom>
        </p:spPr>
        <p:txBody>
          <a:bodyPr vert="horz" lIns="438912" tIns="219456" rIns="438912" bIns="219456" rtlCol="0" anchor="ctr"/>
          <a:lstStyle>
            <a:lvl1pPr algn="l">
              <a:defRPr sz="5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2C9624-8537-344B-A181-774C3CF89A66}" type="datetimeFigureOut">
              <a:rPr lang="en-US" smtClean="0"/>
              <a:pPr/>
              <a:t>3/10/2014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996160" y="30510482"/>
            <a:ext cx="13898880" cy="1752600"/>
          </a:xfrm>
          <a:prstGeom prst="rect">
            <a:avLst/>
          </a:prstGeom>
        </p:spPr>
        <p:txBody>
          <a:bodyPr vert="horz" lIns="438912" tIns="219456" rIns="438912" bIns="219456" rtlCol="0" anchor="ctr"/>
          <a:lstStyle>
            <a:lvl1pPr algn="ctr">
              <a:defRPr sz="5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1455360" y="30510482"/>
            <a:ext cx="10241280" cy="1752600"/>
          </a:xfrm>
          <a:prstGeom prst="rect">
            <a:avLst/>
          </a:prstGeom>
        </p:spPr>
        <p:txBody>
          <a:bodyPr vert="horz" lIns="438912" tIns="219456" rIns="438912" bIns="219456" rtlCol="0" anchor="ctr"/>
          <a:lstStyle>
            <a:lvl1pPr algn="r">
              <a:defRPr sz="5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F12122-570C-394B-A3C0-8A0DA37D738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194560" rtl="0" eaLnBrk="1" latinLnBrk="0" hangingPunct="1">
        <a:spcBef>
          <a:spcPct val="0"/>
        </a:spcBef>
        <a:buNone/>
        <a:defRPr sz="21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45920" indent="-1645920" algn="l" defTabSz="2194560" rtl="0" eaLnBrk="1" latinLnBrk="0" hangingPunct="1">
        <a:spcBef>
          <a:spcPct val="20000"/>
        </a:spcBef>
        <a:buFont typeface="Arial"/>
        <a:buChar char="•"/>
        <a:defRPr sz="15400" kern="1200">
          <a:solidFill>
            <a:schemeClr val="tx1"/>
          </a:solidFill>
          <a:latin typeface="+mn-lt"/>
          <a:ea typeface="+mn-ea"/>
          <a:cs typeface="+mn-cs"/>
        </a:defRPr>
      </a:lvl1pPr>
      <a:lvl2pPr marL="3566160" indent="-1371600" algn="l" defTabSz="2194560" rtl="0" eaLnBrk="1" latinLnBrk="0" hangingPunct="1">
        <a:spcBef>
          <a:spcPct val="20000"/>
        </a:spcBef>
        <a:buFont typeface="Arial"/>
        <a:buChar char="–"/>
        <a:defRPr sz="1340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0" indent="-1097280" algn="l" defTabSz="2194560" rtl="0" eaLnBrk="1" latinLnBrk="0" hangingPunct="1">
        <a:spcBef>
          <a:spcPct val="20000"/>
        </a:spcBef>
        <a:buFont typeface="Arial"/>
        <a:buChar char="•"/>
        <a:defRPr sz="11500" kern="1200">
          <a:solidFill>
            <a:schemeClr val="tx1"/>
          </a:solidFill>
          <a:latin typeface="+mn-lt"/>
          <a:ea typeface="+mn-ea"/>
          <a:cs typeface="+mn-cs"/>
        </a:defRPr>
      </a:lvl3pPr>
      <a:lvl4pPr marL="7680960" indent="-1097280" algn="l" defTabSz="2194560" rtl="0" eaLnBrk="1" latinLnBrk="0" hangingPunct="1">
        <a:spcBef>
          <a:spcPct val="20000"/>
        </a:spcBef>
        <a:buFont typeface="Arial"/>
        <a:buChar char="–"/>
        <a:defRPr sz="9600" kern="1200">
          <a:solidFill>
            <a:schemeClr val="tx1"/>
          </a:solidFill>
          <a:latin typeface="+mn-lt"/>
          <a:ea typeface="+mn-ea"/>
          <a:cs typeface="+mn-cs"/>
        </a:defRPr>
      </a:lvl4pPr>
      <a:lvl5pPr marL="9875520" indent="-1097280" algn="l" defTabSz="2194560" rtl="0" eaLnBrk="1" latinLnBrk="0" hangingPunct="1">
        <a:spcBef>
          <a:spcPct val="20000"/>
        </a:spcBef>
        <a:buFont typeface="Arial"/>
        <a:buChar char="»"/>
        <a:defRPr sz="9600" kern="1200">
          <a:solidFill>
            <a:schemeClr val="tx1"/>
          </a:solidFill>
          <a:latin typeface="+mn-lt"/>
          <a:ea typeface="+mn-ea"/>
          <a:cs typeface="+mn-cs"/>
        </a:defRPr>
      </a:lvl5pPr>
      <a:lvl6pPr marL="12070080" indent="-1097280" algn="l" defTabSz="2194560" rtl="0" eaLnBrk="1" latinLnBrk="0" hangingPunct="1">
        <a:spcBef>
          <a:spcPct val="20000"/>
        </a:spcBef>
        <a:buFont typeface="Arial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6pPr>
      <a:lvl7pPr marL="14264640" indent="-1097280" algn="l" defTabSz="2194560" rtl="0" eaLnBrk="1" latinLnBrk="0" hangingPunct="1">
        <a:spcBef>
          <a:spcPct val="20000"/>
        </a:spcBef>
        <a:buFont typeface="Arial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7pPr>
      <a:lvl8pPr marL="16459200" indent="-1097280" algn="l" defTabSz="2194560" rtl="0" eaLnBrk="1" latinLnBrk="0" hangingPunct="1">
        <a:spcBef>
          <a:spcPct val="20000"/>
        </a:spcBef>
        <a:buFont typeface="Arial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8pPr>
      <a:lvl9pPr marL="18653760" indent="-1097280" algn="l" defTabSz="2194560" rtl="0" eaLnBrk="1" latinLnBrk="0" hangingPunct="1">
        <a:spcBef>
          <a:spcPct val="20000"/>
        </a:spcBef>
        <a:buFont typeface="Arial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945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1pPr>
      <a:lvl2pPr marL="2194560" algn="l" defTabSz="21945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2pPr>
      <a:lvl3pPr marL="4389120" algn="l" defTabSz="21945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3pPr>
      <a:lvl4pPr marL="6583680" algn="l" defTabSz="21945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4pPr>
      <a:lvl5pPr marL="8778240" algn="l" defTabSz="21945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0" algn="l" defTabSz="21945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6pPr>
      <a:lvl7pPr marL="13167360" algn="l" defTabSz="21945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7pPr>
      <a:lvl8pPr marL="15361920" algn="l" defTabSz="21945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8pPr>
      <a:lvl9pPr marL="17556480" algn="l" defTabSz="21945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941757" y="7898499"/>
            <a:ext cx="11628414" cy="13357506"/>
          </a:xfrm>
          <a:prstGeom prst="rect">
            <a:avLst/>
          </a:prstGeom>
          <a:solidFill>
            <a:schemeClr val="bg1">
              <a:lumMod val="75000"/>
              <a:alpha val="68000"/>
            </a:schemeClr>
          </a:solidFill>
          <a:ln>
            <a:noFill/>
          </a:ln>
          <a:effectLst>
            <a:glow rad="101600">
              <a:schemeClr val="bg1">
                <a:lumMod val="85000"/>
                <a:alpha val="75000"/>
              </a:schemeClr>
            </a:glow>
            <a:outerShdw blurRad="441325" dist="774700" dir="2700000" algn="tl" rotWithShape="0">
              <a:schemeClr val="bg1">
                <a:lumMod val="50000"/>
                <a:alpha val="43000"/>
              </a:schemeClr>
            </a:outerShdw>
            <a:softEdge rad="381000"/>
          </a:effectLst>
        </p:spPr>
        <p:txBody>
          <a:bodyPr wrap="square" lIns="365760" tIns="274320" rIns="365760" bIns="274320">
            <a:spAutoFit/>
          </a:bodyPr>
          <a:lstStyle/>
          <a:p>
            <a:r>
              <a:rPr lang="en-US" sz="3200" dirty="0" smtClean="0"/>
              <a:t>        </a:t>
            </a:r>
          </a:p>
          <a:p>
            <a:endParaRPr lang="en-US" sz="3200" dirty="0" smtClean="0"/>
          </a:p>
          <a:p>
            <a:endParaRPr lang="en-US" sz="3200" dirty="0" smtClean="0"/>
          </a:p>
          <a:p>
            <a:endParaRPr lang="en-US" sz="3200" dirty="0" smtClean="0"/>
          </a:p>
          <a:p>
            <a:endParaRPr lang="en-US" sz="3200" dirty="0" smtClean="0"/>
          </a:p>
          <a:p>
            <a:endParaRPr lang="en-US" sz="3200" dirty="0" smtClean="0"/>
          </a:p>
          <a:p>
            <a:endParaRPr lang="en-US" sz="3200" dirty="0" smtClean="0"/>
          </a:p>
          <a:p>
            <a:endParaRPr lang="en-US" sz="3200" dirty="0" smtClean="0"/>
          </a:p>
          <a:p>
            <a:endParaRPr lang="en-US" sz="3200" dirty="0" smtClean="0"/>
          </a:p>
          <a:p>
            <a:endParaRPr lang="en-US" sz="3200" dirty="0" smtClean="0"/>
          </a:p>
          <a:p>
            <a:endParaRPr lang="en-US" sz="3200" dirty="0" smtClean="0"/>
          </a:p>
          <a:p>
            <a:endParaRPr lang="en-US" sz="3200" dirty="0" smtClean="0"/>
          </a:p>
          <a:p>
            <a:endParaRPr lang="en-US" sz="3200" dirty="0" smtClean="0"/>
          </a:p>
          <a:p>
            <a:endParaRPr lang="en-US" sz="3200" dirty="0" smtClean="0"/>
          </a:p>
          <a:p>
            <a:endParaRPr lang="en-US" sz="3200" dirty="0" smtClean="0"/>
          </a:p>
          <a:p>
            <a:endParaRPr lang="en-US" sz="3200" dirty="0" smtClean="0"/>
          </a:p>
          <a:p>
            <a:endParaRPr lang="en-US" sz="3200" dirty="0" smtClean="0"/>
          </a:p>
          <a:p>
            <a:endParaRPr lang="en-US" sz="3200" dirty="0" smtClean="0"/>
          </a:p>
          <a:p>
            <a:endParaRPr lang="en-US" sz="3200" dirty="0" smtClean="0"/>
          </a:p>
          <a:p>
            <a:endParaRPr lang="en-US" sz="3200" dirty="0" smtClean="0"/>
          </a:p>
          <a:p>
            <a:endParaRPr lang="en-US" sz="3200" dirty="0" smtClean="0"/>
          </a:p>
          <a:p>
            <a:endParaRPr lang="en-US" sz="3200" dirty="0" smtClean="0"/>
          </a:p>
          <a:p>
            <a:endParaRPr lang="en-US" sz="3200" dirty="0" smtClean="0"/>
          </a:p>
          <a:p>
            <a:endParaRPr lang="en-US" sz="3200" dirty="0" smtClean="0"/>
          </a:p>
          <a:p>
            <a:endParaRPr lang="en-US" sz="3200" dirty="0" smtClean="0"/>
          </a:p>
          <a:p>
            <a:endParaRPr lang="en-US" sz="3200" dirty="0"/>
          </a:p>
        </p:txBody>
      </p:sp>
      <p:pic>
        <p:nvPicPr>
          <p:cNvPr id="132" name="Picture 131" descr="aresty-logo-colo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41757" y="1772098"/>
            <a:ext cx="6305487" cy="2461099"/>
          </a:xfrm>
          <a:prstGeom prst="rect">
            <a:avLst/>
          </a:prstGeom>
        </p:spPr>
      </p:pic>
      <p:sp>
        <p:nvSpPr>
          <p:cNvPr id="250" name="TextBox 249"/>
          <p:cNvSpPr txBox="1"/>
          <p:nvPr/>
        </p:nvSpPr>
        <p:spPr>
          <a:xfrm>
            <a:off x="1840176" y="21616436"/>
            <a:ext cx="11455772" cy="138499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effectLst>
            <a:outerShdw blurRad="50800" dist="381000" dir="2700000" algn="tl" rotWithShape="0">
              <a:srgbClr val="000000">
                <a:alpha val="43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  <a:bevelB/>
          </a:sp3d>
        </p:spPr>
        <p:txBody>
          <a:bodyPr wrap="square" tIns="91440" bIns="365760" rtlCol="0">
            <a:spAutoFit/>
          </a:bodyPr>
          <a:lstStyle/>
          <a:p>
            <a:pPr algn="ctr"/>
            <a:r>
              <a:rPr lang="en-US" sz="6000" b="1" dirty="0" smtClean="0">
                <a:solidFill>
                  <a:schemeClr val="bg1"/>
                </a:solidFill>
              </a:rPr>
              <a:t>Background</a:t>
            </a:r>
            <a:endParaRPr lang="en-US" sz="1200" b="1" dirty="0" smtClean="0">
              <a:solidFill>
                <a:schemeClr val="bg1"/>
              </a:solidFill>
            </a:endParaRPr>
          </a:p>
        </p:txBody>
      </p:sp>
      <p:sp>
        <p:nvSpPr>
          <p:cNvPr id="251" name="TextBox 250"/>
          <p:cNvSpPr txBox="1"/>
          <p:nvPr/>
        </p:nvSpPr>
        <p:spPr>
          <a:xfrm>
            <a:off x="14688571" y="6210586"/>
            <a:ext cx="13524522" cy="138499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effectLst>
            <a:outerShdw blurRad="50800" dist="381000" dir="2700000" algn="tl" rotWithShape="0">
              <a:srgbClr val="000000">
                <a:alpha val="43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  <a:bevelB/>
          </a:sp3d>
        </p:spPr>
        <p:txBody>
          <a:bodyPr wrap="square" tIns="91440" bIns="365760" rtlCol="0">
            <a:spAutoFit/>
          </a:bodyPr>
          <a:lstStyle/>
          <a:p>
            <a:pPr algn="ctr"/>
            <a:r>
              <a:rPr lang="en-US" sz="6000" b="1" dirty="0" smtClean="0">
                <a:solidFill>
                  <a:schemeClr val="bg1"/>
                </a:solidFill>
              </a:rPr>
              <a:t>Objectives</a:t>
            </a:r>
            <a:endParaRPr lang="en-US" sz="1200" b="1" dirty="0" smtClean="0">
              <a:solidFill>
                <a:schemeClr val="bg1"/>
              </a:solidFill>
            </a:endParaRPr>
          </a:p>
        </p:txBody>
      </p:sp>
      <p:sp>
        <p:nvSpPr>
          <p:cNvPr id="258" name="TextBox 257"/>
          <p:cNvSpPr txBox="1"/>
          <p:nvPr/>
        </p:nvSpPr>
        <p:spPr>
          <a:xfrm>
            <a:off x="14752066" y="13256693"/>
            <a:ext cx="13461027" cy="132343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effectLst>
            <a:outerShdw blurRad="50800" dist="381000" dir="2700000" algn="tl" rotWithShape="0">
              <a:srgbClr val="000000">
                <a:alpha val="43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  <a:bevelB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>
                <a:solidFill>
                  <a:schemeClr val="bg1"/>
                </a:solidFill>
              </a:rPr>
              <a:t>Methods</a:t>
            </a:r>
          </a:p>
          <a:p>
            <a:pPr algn="ctr"/>
            <a:endParaRPr lang="en-US" sz="800" b="1" dirty="0" smtClean="0">
              <a:solidFill>
                <a:schemeClr val="bg1"/>
              </a:solidFill>
            </a:endParaRPr>
          </a:p>
          <a:p>
            <a:pPr algn="ctr"/>
            <a:endParaRPr lang="en-US" sz="1200" b="1" dirty="0" smtClean="0">
              <a:solidFill>
                <a:schemeClr val="bg1"/>
              </a:solidFill>
            </a:endParaRPr>
          </a:p>
        </p:txBody>
      </p:sp>
      <p:sp>
        <p:nvSpPr>
          <p:cNvPr id="259" name="TextBox 258"/>
          <p:cNvSpPr txBox="1"/>
          <p:nvPr/>
        </p:nvSpPr>
        <p:spPr>
          <a:xfrm>
            <a:off x="1941758" y="6210586"/>
            <a:ext cx="11506590" cy="138499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effectLst>
            <a:outerShdw blurRad="50800" dist="381000" dir="2700000" algn="tl" rotWithShape="0">
              <a:srgbClr val="000000">
                <a:alpha val="43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  <a:bevelB/>
          </a:sp3d>
        </p:spPr>
        <p:txBody>
          <a:bodyPr wrap="square" tIns="91440" bIns="365760" rtlCol="0">
            <a:spAutoFit/>
          </a:bodyPr>
          <a:lstStyle/>
          <a:p>
            <a:pPr algn="ctr"/>
            <a:r>
              <a:rPr lang="en-US" sz="6000" b="1" dirty="0" smtClean="0">
                <a:solidFill>
                  <a:schemeClr val="bg1"/>
                </a:solidFill>
              </a:rPr>
              <a:t>Abstract/Intro/Motivation</a:t>
            </a:r>
            <a:endParaRPr lang="en-US" sz="1200" b="1" dirty="0" smtClean="0">
              <a:solidFill>
                <a:schemeClr val="bg1"/>
              </a:solidFill>
            </a:endParaRPr>
          </a:p>
        </p:txBody>
      </p:sp>
      <p:sp>
        <p:nvSpPr>
          <p:cNvPr id="260" name="TextBox 259"/>
          <p:cNvSpPr txBox="1"/>
          <p:nvPr/>
        </p:nvSpPr>
        <p:spPr>
          <a:xfrm>
            <a:off x="29425909" y="6210586"/>
            <a:ext cx="12743538" cy="138499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effectLst>
            <a:outerShdw blurRad="50800" dist="381000" dir="2700000" algn="tl" rotWithShape="0">
              <a:srgbClr val="000000">
                <a:alpha val="43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  <a:bevelB/>
          </a:sp3d>
        </p:spPr>
        <p:txBody>
          <a:bodyPr wrap="square" lIns="91440" tIns="91440" bIns="365760" rtlCol="0">
            <a:spAutoFit/>
          </a:bodyPr>
          <a:lstStyle/>
          <a:p>
            <a:pPr algn="ctr"/>
            <a:r>
              <a:rPr lang="en-US" sz="6000" b="1" dirty="0" smtClean="0">
                <a:solidFill>
                  <a:schemeClr val="bg1"/>
                </a:solidFill>
              </a:rPr>
              <a:t>Results/Discussion</a:t>
            </a:r>
            <a:endParaRPr lang="en-US" sz="1200" b="1" dirty="0" smtClean="0">
              <a:solidFill>
                <a:schemeClr val="bg1"/>
              </a:solidFill>
            </a:endParaRPr>
          </a:p>
        </p:txBody>
      </p:sp>
      <p:sp>
        <p:nvSpPr>
          <p:cNvPr id="261" name="TextBox 260"/>
          <p:cNvSpPr txBox="1"/>
          <p:nvPr/>
        </p:nvSpPr>
        <p:spPr>
          <a:xfrm>
            <a:off x="29907655" y="25378286"/>
            <a:ext cx="12177129" cy="120032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effectLst>
            <a:outerShdw blurRad="50800" dist="381000" dir="2700000" algn="tl" rotWithShape="0">
              <a:srgbClr val="000000">
                <a:alpha val="43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  <a:bevelB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>
                <a:solidFill>
                  <a:schemeClr val="bg1"/>
                </a:solidFill>
              </a:rPr>
              <a:t>Future Directions</a:t>
            </a:r>
          </a:p>
          <a:p>
            <a:pPr algn="ctr"/>
            <a:endParaRPr lang="en-US" sz="1200" b="1" dirty="0" smtClean="0">
              <a:solidFill>
                <a:schemeClr val="bg1"/>
              </a:solidFill>
            </a:endParaRPr>
          </a:p>
        </p:txBody>
      </p:sp>
      <p:sp>
        <p:nvSpPr>
          <p:cNvPr id="264" name="TextBox 263"/>
          <p:cNvSpPr txBox="1"/>
          <p:nvPr/>
        </p:nvSpPr>
        <p:spPr>
          <a:xfrm>
            <a:off x="8775097" y="952545"/>
            <a:ext cx="29385643" cy="395492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effectLst>
            <a:glow rad="139700">
              <a:schemeClr val="tx1">
                <a:lumMod val="75000"/>
                <a:lumOff val="25000"/>
                <a:alpha val="75000"/>
              </a:schemeClr>
            </a:glow>
            <a:outerShdw blurRad="50800" dist="381000" dir="2700000" algn="tl" rotWithShape="0">
              <a:srgbClr val="000000">
                <a:alpha val="43000"/>
              </a:srgbClr>
            </a:outerShdw>
            <a:softEdge rad="635000"/>
          </a:effectLst>
          <a:scene3d>
            <a:camera prst="orthographicFront"/>
            <a:lightRig rig="threePt" dir="t"/>
          </a:scene3d>
          <a:sp3d>
            <a:bevelT/>
            <a:bevelB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9900" b="1" dirty="0" smtClean="0">
                <a:solidFill>
                  <a:schemeClr val="bg1"/>
                </a:solidFill>
              </a:rPr>
              <a:t>Title</a:t>
            </a:r>
          </a:p>
          <a:p>
            <a:pPr algn="ctr"/>
            <a:r>
              <a:rPr lang="en-US" sz="5400" dirty="0" smtClean="0">
                <a:solidFill>
                  <a:schemeClr val="bg1"/>
                </a:solidFill>
                <a:latin typeface="Arial"/>
                <a:cs typeface="Arial"/>
              </a:rPr>
              <a:t>Names</a:t>
            </a:r>
            <a:endParaRPr lang="en-US" sz="5400" baseline="30000" dirty="0" smtClean="0">
              <a:solidFill>
                <a:schemeClr val="bg1"/>
              </a:solidFill>
              <a:latin typeface="Arial"/>
              <a:cs typeface="Arial"/>
            </a:endParaRPr>
          </a:p>
          <a:p>
            <a:pPr algn="ctr"/>
            <a:r>
              <a:rPr lang="en-US" sz="5400" dirty="0" smtClean="0">
                <a:solidFill>
                  <a:schemeClr val="bg1"/>
                </a:solidFill>
                <a:latin typeface="Arial"/>
                <a:cs typeface="Arial"/>
              </a:rPr>
              <a:t>Institute</a:t>
            </a:r>
          </a:p>
          <a:p>
            <a:pPr algn="ctr"/>
            <a:endParaRPr lang="en-US" sz="2000" dirty="0" smtClean="0">
              <a:solidFill>
                <a:schemeClr val="bg1"/>
              </a:solidFill>
              <a:latin typeface="Arial"/>
              <a:cs typeface="Arial"/>
            </a:endParaRPr>
          </a:p>
          <a:p>
            <a:pPr algn="ctr"/>
            <a:endParaRPr lang="en-US" sz="1200" dirty="0" smtClean="0">
              <a:solidFill>
                <a:schemeClr val="bg1"/>
              </a:solidFill>
              <a:latin typeface="Arial"/>
              <a:cs typeface="Arial"/>
            </a:endParaRPr>
          </a:p>
          <a:p>
            <a:pPr algn="ctr"/>
            <a:endParaRPr lang="en-US" sz="1200" dirty="0" smtClean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65" name="Rectangle 264"/>
          <p:cNvSpPr/>
          <p:nvPr/>
        </p:nvSpPr>
        <p:spPr>
          <a:xfrm>
            <a:off x="1840175" y="23355136"/>
            <a:ext cx="11628414" cy="8433078"/>
          </a:xfrm>
          <a:prstGeom prst="rect">
            <a:avLst/>
          </a:prstGeom>
          <a:solidFill>
            <a:schemeClr val="bg1">
              <a:lumMod val="75000"/>
              <a:alpha val="68000"/>
            </a:schemeClr>
          </a:solidFill>
          <a:ln>
            <a:noFill/>
          </a:ln>
          <a:effectLst>
            <a:glow rad="101600">
              <a:schemeClr val="bg1">
                <a:lumMod val="85000"/>
                <a:alpha val="75000"/>
              </a:schemeClr>
            </a:glow>
            <a:outerShdw blurRad="441325" dist="774700" dir="2700000" algn="tl" rotWithShape="0">
              <a:schemeClr val="bg1">
                <a:lumMod val="50000"/>
                <a:alpha val="43000"/>
              </a:schemeClr>
            </a:outerShdw>
            <a:softEdge rad="381000"/>
          </a:effectLst>
        </p:spPr>
        <p:txBody>
          <a:bodyPr wrap="square" lIns="365760" tIns="274320" rIns="365760" bIns="274320">
            <a:spAutoFit/>
          </a:bodyPr>
          <a:lstStyle/>
          <a:p>
            <a:r>
              <a:rPr lang="en-US" sz="3200" dirty="0" smtClean="0"/>
              <a:t>        </a:t>
            </a:r>
          </a:p>
          <a:p>
            <a:endParaRPr lang="en-US" sz="3200" dirty="0" smtClean="0"/>
          </a:p>
          <a:p>
            <a:endParaRPr lang="en-US" sz="3200" dirty="0" smtClean="0"/>
          </a:p>
          <a:p>
            <a:endParaRPr lang="en-US" sz="3200" dirty="0" smtClean="0"/>
          </a:p>
          <a:p>
            <a:endParaRPr lang="en-US" sz="3200" dirty="0" smtClean="0"/>
          </a:p>
          <a:p>
            <a:endParaRPr lang="en-US" sz="3200" dirty="0" smtClean="0"/>
          </a:p>
          <a:p>
            <a:endParaRPr lang="en-US" sz="3200" dirty="0" smtClean="0"/>
          </a:p>
          <a:p>
            <a:endParaRPr lang="en-US" sz="3200" dirty="0" smtClean="0"/>
          </a:p>
          <a:p>
            <a:endParaRPr lang="en-US" sz="3200" dirty="0" smtClean="0"/>
          </a:p>
          <a:p>
            <a:endParaRPr lang="en-US" sz="3200" dirty="0" smtClean="0"/>
          </a:p>
          <a:p>
            <a:endParaRPr lang="en-US" sz="3200" dirty="0" smtClean="0"/>
          </a:p>
          <a:p>
            <a:endParaRPr lang="en-US" sz="3200" dirty="0" smtClean="0"/>
          </a:p>
          <a:p>
            <a:endParaRPr lang="en-US" sz="3200" dirty="0" smtClean="0"/>
          </a:p>
          <a:p>
            <a:endParaRPr lang="en-US" sz="3200" dirty="0" smtClean="0"/>
          </a:p>
          <a:p>
            <a:endParaRPr lang="en-US" sz="3200" dirty="0" smtClean="0"/>
          </a:p>
          <a:p>
            <a:endParaRPr lang="en-US" sz="3200" dirty="0" smtClean="0"/>
          </a:p>
        </p:txBody>
      </p:sp>
      <p:sp>
        <p:nvSpPr>
          <p:cNvPr id="267" name="Rectangle 266"/>
          <p:cNvSpPr/>
          <p:nvPr/>
        </p:nvSpPr>
        <p:spPr>
          <a:xfrm>
            <a:off x="14752066" y="15252139"/>
            <a:ext cx="13461027" cy="16158269"/>
          </a:xfrm>
          <a:prstGeom prst="rect">
            <a:avLst/>
          </a:prstGeom>
          <a:solidFill>
            <a:schemeClr val="bg1">
              <a:lumMod val="75000"/>
              <a:alpha val="68000"/>
            </a:schemeClr>
          </a:solidFill>
          <a:ln>
            <a:noFill/>
          </a:ln>
          <a:effectLst>
            <a:glow rad="101600">
              <a:schemeClr val="bg1">
                <a:lumMod val="85000"/>
                <a:alpha val="75000"/>
              </a:schemeClr>
            </a:glow>
            <a:outerShdw blurRad="441325" dist="508000" dir="2700000" algn="tl" rotWithShape="0">
              <a:schemeClr val="bg1">
                <a:lumMod val="50000"/>
                <a:alpha val="50000"/>
              </a:schemeClr>
            </a:outerShdw>
            <a:softEdge rad="381000"/>
          </a:effectLst>
        </p:spPr>
        <p:txBody>
          <a:bodyPr wrap="square">
            <a:spAutoFit/>
          </a:bodyPr>
          <a:lstStyle/>
          <a:p>
            <a:pPr algn="ctr"/>
            <a:endParaRPr lang="en-US" sz="3600" b="1" dirty="0" smtClean="0"/>
          </a:p>
          <a:p>
            <a:pPr algn="ctr"/>
            <a:endParaRPr lang="en-US" sz="3600" b="1" dirty="0" smtClean="0"/>
          </a:p>
          <a:p>
            <a:pPr algn="ctr"/>
            <a:endParaRPr lang="en-US" sz="3600" b="1" dirty="0" smtClean="0"/>
          </a:p>
          <a:p>
            <a:pPr algn="ctr"/>
            <a:endParaRPr lang="en-US" sz="3600" b="1" dirty="0" smtClean="0"/>
          </a:p>
          <a:p>
            <a:pPr algn="ctr"/>
            <a:endParaRPr lang="en-US" sz="3600" b="1" dirty="0" smtClean="0"/>
          </a:p>
          <a:p>
            <a:pPr algn="ctr"/>
            <a:endParaRPr lang="en-US" sz="3600" b="1" dirty="0" smtClean="0"/>
          </a:p>
          <a:p>
            <a:pPr algn="ctr"/>
            <a:endParaRPr lang="en-US" sz="3600" b="1" dirty="0" smtClean="0"/>
          </a:p>
          <a:p>
            <a:pPr algn="ctr"/>
            <a:endParaRPr lang="en-US" sz="3600" b="1" dirty="0" smtClean="0"/>
          </a:p>
          <a:p>
            <a:pPr algn="ctr"/>
            <a:endParaRPr lang="en-US" sz="3600" b="1" dirty="0" smtClean="0"/>
          </a:p>
          <a:p>
            <a:pPr algn="ctr"/>
            <a:endParaRPr lang="en-US" sz="3600" b="1" dirty="0" smtClean="0"/>
          </a:p>
          <a:p>
            <a:pPr algn="ctr"/>
            <a:endParaRPr lang="en-US" sz="3600" b="1" dirty="0" smtClean="0"/>
          </a:p>
          <a:p>
            <a:pPr algn="ctr"/>
            <a:endParaRPr lang="en-US" sz="3600" b="1" dirty="0" smtClean="0"/>
          </a:p>
          <a:p>
            <a:pPr algn="ctr"/>
            <a:endParaRPr lang="en-US" sz="3600" b="1" dirty="0" smtClean="0"/>
          </a:p>
          <a:p>
            <a:pPr algn="ctr"/>
            <a:endParaRPr lang="en-US" sz="3600" b="1" dirty="0" smtClean="0"/>
          </a:p>
          <a:p>
            <a:pPr algn="ctr"/>
            <a:endParaRPr lang="en-US" sz="3600" b="1" dirty="0" smtClean="0"/>
          </a:p>
          <a:p>
            <a:pPr algn="ctr"/>
            <a:endParaRPr lang="en-US" sz="3600" b="1" dirty="0" smtClean="0"/>
          </a:p>
          <a:p>
            <a:pPr algn="ctr"/>
            <a:endParaRPr lang="en-US" sz="3600" b="1" dirty="0" smtClean="0"/>
          </a:p>
          <a:p>
            <a:pPr algn="ctr"/>
            <a:endParaRPr lang="en-US" sz="3600" b="1" dirty="0" smtClean="0"/>
          </a:p>
          <a:p>
            <a:pPr algn="ctr"/>
            <a:endParaRPr lang="en-US" sz="3600" b="1" dirty="0" smtClean="0"/>
          </a:p>
          <a:p>
            <a:pPr algn="ctr"/>
            <a:endParaRPr lang="en-US" sz="3600" b="1" dirty="0" smtClean="0"/>
          </a:p>
          <a:p>
            <a:pPr algn="ctr"/>
            <a:endParaRPr lang="en-US" sz="3600" b="1" dirty="0" smtClean="0"/>
          </a:p>
          <a:p>
            <a:pPr algn="ctr"/>
            <a:endParaRPr lang="en-US" sz="3600" b="1" dirty="0" smtClean="0"/>
          </a:p>
          <a:p>
            <a:pPr algn="ctr"/>
            <a:endParaRPr lang="en-US" sz="3600" b="1" dirty="0" smtClean="0"/>
          </a:p>
          <a:p>
            <a:pPr algn="ctr"/>
            <a:endParaRPr lang="en-US" sz="3600" b="1" dirty="0" smtClean="0"/>
          </a:p>
          <a:p>
            <a:pPr algn="ctr"/>
            <a:endParaRPr lang="en-US" sz="3600" b="1" dirty="0" smtClean="0"/>
          </a:p>
          <a:p>
            <a:pPr algn="ctr"/>
            <a:endParaRPr lang="en-US" sz="3600" b="1" dirty="0" smtClean="0"/>
          </a:p>
          <a:p>
            <a:pPr algn="ctr"/>
            <a:endParaRPr lang="en-US" sz="3600" b="1" dirty="0" smtClean="0"/>
          </a:p>
          <a:p>
            <a:pPr algn="ctr"/>
            <a:endParaRPr lang="en-US" sz="3600" b="1" dirty="0" smtClean="0"/>
          </a:p>
          <a:p>
            <a:pPr algn="ctr"/>
            <a:endParaRPr lang="en-US" sz="3600" b="1" dirty="0" smtClean="0"/>
          </a:p>
        </p:txBody>
      </p:sp>
      <p:sp>
        <p:nvSpPr>
          <p:cNvPr id="272" name="Rectangle 271"/>
          <p:cNvSpPr/>
          <p:nvPr/>
        </p:nvSpPr>
        <p:spPr>
          <a:xfrm>
            <a:off x="14688571" y="8095866"/>
            <a:ext cx="13397531" cy="4431983"/>
          </a:xfrm>
          <a:prstGeom prst="rect">
            <a:avLst/>
          </a:prstGeom>
          <a:solidFill>
            <a:schemeClr val="bg1">
              <a:lumMod val="75000"/>
              <a:alpha val="68000"/>
            </a:schemeClr>
          </a:solidFill>
          <a:ln>
            <a:noFill/>
          </a:ln>
          <a:effectLst>
            <a:glow rad="101600">
              <a:schemeClr val="bg1">
                <a:lumMod val="85000"/>
                <a:alpha val="75000"/>
              </a:schemeClr>
            </a:glow>
            <a:outerShdw blurRad="441325" dist="774700" dir="2700000" algn="tl" rotWithShape="0">
              <a:schemeClr val="bg1">
                <a:lumMod val="50000"/>
                <a:alpha val="43000"/>
              </a:schemeClr>
            </a:outerShdw>
            <a:softEdge rad="381000"/>
          </a:effectLst>
        </p:spPr>
        <p:txBody>
          <a:bodyPr wrap="square" lIns="365760" tIns="182880" rIns="365760" bIns="182880">
            <a:spAutoFit/>
          </a:bodyPr>
          <a:lstStyle/>
          <a:p>
            <a:pPr algn="ctr"/>
            <a:endParaRPr lang="en-US" sz="1200" dirty="0" smtClean="0"/>
          </a:p>
          <a:p>
            <a:pPr>
              <a:buFont typeface="Arial"/>
              <a:buChar char="•"/>
            </a:pPr>
            <a:endParaRPr lang="en-US" sz="3600" b="1" dirty="0" smtClean="0"/>
          </a:p>
          <a:p>
            <a:pPr>
              <a:buFont typeface="Arial"/>
              <a:buChar char="•"/>
            </a:pPr>
            <a:endParaRPr lang="en-US" sz="3600" b="1" dirty="0" smtClean="0"/>
          </a:p>
          <a:p>
            <a:pPr>
              <a:buFont typeface="Arial"/>
              <a:buChar char="•"/>
            </a:pPr>
            <a:endParaRPr lang="en-US" sz="3600" b="1" dirty="0" smtClean="0"/>
          </a:p>
          <a:p>
            <a:pPr>
              <a:buFont typeface="Arial"/>
              <a:buChar char="•"/>
            </a:pPr>
            <a:endParaRPr lang="en-US" sz="3600" b="1" dirty="0" smtClean="0"/>
          </a:p>
          <a:p>
            <a:pPr>
              <a:buFont typeface="Arial"/>
              <a:buChar char="•"/>
            </a:pPr>
            <a:endParaRPr lang="en-US" sz="3600" b="1" dirty="0" smtClean="0"/>
          </a:p>
          <a:p>
            <a:pPr>
              <a:buFont typeface="Arial"/>
              <a:buChar char="•"/>
            </a:pPr>
            <a:endParaRPr lang="en-US" sz="3600" b="1" dirty="0" smtClean="0"/>
          </a:p>
          <a:p>
            <a:endParaRPr lang="en-US" sz="3600" b="1" dirty="0" smtClean="0"/>
          </a:p>
        </p:txBody>
      </p:sp>
      <p:sp>
        <p:nvSpPr>
          <p:cNvPr id="275" name="Rectangle 274"/>
          <p:cNvSpPr/>
          <p:nvPr/>
        </p:nvSpPr>
        <p:spPr>
          <a:xfrm>
            <a:off x="29870385" y="8095867"/>
            <a:ext cx="12420600" cy="16668338"/>
          </a:xfrm>
          <a:prstGeom prst="rect">
            <a:avLst/>
          </a:prstGeom>
          <a:solidFill>
            <a:schemeClr val="bg1">
              <a:lumMod val="75000"/>
              <a:alpha val="68000"/>
            </a:schemeClr>
          </a:solidFill>
          <a:ln>
            <a:noFill/>
          </a:ln>
          <a:effectLst>
            <a:glow rad="101600">
              <a:schemeClr val="bg1">
                <a:lumMod val="85000"/>
                <a:alpha val="75000"/>
              </a:schemeClr>
            </a:glow>
            <a:outerShdw blurRad="441325" dist="774700" dir="2700000" algn="tl" rotWithShape="0">
              <a:schemeClr val="bg1">
                <a:lumMod val="50000"/>
                <a:alpha val="43000"/>
              </a:schemeClr>
            </a:outerShdw>
            <a:softEdge rad="381000"/>
          </a:effectLst>
        </p:spPr>
        <p:txBody>
          <a:bodyPr wrap="square" lIns="457200" tIns="182880" rIns="365760" bIns="182880">
            <a:spAutoFit/>
          </a:bodyPr>
          <a:lstStyle/>
          <a:p>
            <a:endParaRPr lang="en-US" sz="2800" dirty="0" smtClean="0"/>
          </a:p>
        </p:txBody>
      </p:sp>
      <p:sp>
        <p:nvSpPr>
          <p:cNvPr id="276" name="Rectangle 275"/>
          <p:cNvSpPr/>
          <p:nvPr/>
        </p:nvSpPr>
        <p:spPr>
          <a:xfrm>
            <a:off x="29861915" y="26878704"/>
            <a:ext cx="12344400" cy="4447371"/>
          </a:xfrm>
          <a:prstGeom prst="rect">
            <a:avLst/>
          </a:prstGeom>
          <a:solidFill>
            <a:schemeClr val="bg1">
              <a:lumMod val="75000"/>
              <a:alpha val="68000"/>
            </a:schemeClr>
          </a:solidFill>
          <a:ln>
            <a:noFill/>
          </a:ln>
          <a:effectLst>
            <a:glow rad="101600">
              <a:schemeClr val="bg1">
                <a:lumMod val="85000"/>
                <a:alpha val="75000"/>
              </a:schemeClr>
            </a:glow>
            <a:outerShdw blurRad="441325" dist="774700" dir="2700000" algn="tl" rotWithShape="0">
              <a:schemeClr val="bg1">
                <a:lumMod val="50000"/>
                <a:alpha val="43000"/>
              </a:schemeClr>
            </a:outerShdw>
            <a:softEdge rad="381000"/>
          </a:effectLst>
        </p:spPr>
        <p:txBody>
          <a:bodyPr wrap="square" lIns="365760" tIns="228600" rIns="365760" bIns="274320">
            <a:spAutoFit/>
          </a:bodyPr>
          <a:lstStyle/>
          <a:p>
            <a:endParaRPr lang="en-US" sz="3200" dirty="0" smtClean="0"/>
          </a:p>
          <a:p>
            <a:endParaRPr lang="en-US" sz="3200" dirty="0" smtClean="0"/>
          </a:p>
          <a:p>
            <a:endParaRPr lang="en-US" sz="3200" dirty="0" smtClean="0"/>
          </a:p>
          <a:p>
            <a:endParaRPr lang="en-US" sz="3200" dirty="0" smtClean="0"/>
          </a:p>
          <a:p>
            <a:endParaRPr lang="en-US" sz="3200" dirty="0" smtClean="0"/>
          </a:p>
          <a:p>
            <a:endParaRPr lang="en-US" sz="3200" dirty="0" smtClean="0"/>
          </a:p>
          <a:p>
            <a:endParaRPr lang="en-US" sz="3200" dirty="0" smtClean="0"/>
          </a:p>
          <a:p>
            <a:r>
              <a:rPr lang="en-US" sz="3200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4207</TotalTime>
  <Words>30</Words>
  <Application>Microsoft Office PowerPoint</Application>
  <PresentationFormat>Custom</PresentationFormat>
  <Paragraphs>91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Rutgers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Julia Xia</dc:creator>
  <cp:lastModifiedBy>Katie Pyott</cp:lastModifiedBy>
  <cp:revision>104</cp:revision>
  <cp:lastPrinted>2012-08-01T17:44:46Z</cp:lastPrinted>
  <dcterms:created xsi:type="dcterms:W3CDTF">2014-03-07T20:19:06Z</dcterms:created>
  <dcterms:modified xsi:type="dcterms:W3CDTF">2014-03-10T20:55:44Z</dcterms:modified>
</cp:coreProperties>
</file>